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72" r:id="rId5"/>
    <p:sldId id="263" r:id="rId6"/>
    <p:sldId id="259" r:id="rId7"/>
    <p:sldId id="261" r:id="rId8"/>
    <p:sldId id="262" r:id="rId9"/>
    <p:sldId id="264" r:id="rId10"/>
    <p:sldId id="265" r:id="rId11"/>
    <p:sldId id="258" r:id="rId12"/>
    <p:sldId id="266" r:id="rId13"/>
    <p:sldId id="269" r:id="rId14"/>
    <p:sldId id="270" r:id="rId15"/>
    <p:sldId id="27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gove.John@Melbourne High" userId="abe37398-4bfd-43db-a5a0-e33b69602db2" providerId="ADAL" clId="{B9EBB164-8065-4624-8947-3DB919A07265}"/>
    <pc:docChg chg="custSel delSld modSld sldOrd">
      <pc:chgData name="Angove.John@Melbourne High" userId="abe37398-4bfd-43db-a5a0-e33b69602db2" providerId="ADAL" clId="{B9EBB164-8065-4624-8947-3DB919A07265}" dt="2024-04-15T13:27:45.736" v="102" actId="47"/>
      <pc:docMkLst>
        <pc:docMk/>
      </pc:docMkLst>
      <pc:sldChg chg="modSp mod">
        <pc:chgData name="Angove.John@Melbourne High" userId="abe37398-4bfd-43db-a5a0-e33b69602db2" providerId="ADAL" clId="{B9EBB164-8065-4624-8947-3DB919A07265}" dt="2024-04-15T13:27:18.668" v="75" actId="20577"/>
        <pc:sldMkLst>
          <pc:docMk/>
          <pc:sldMk cId="3884693388" sldId="258"/>
        </pc:sldMkLst>
        <pc:spChg chg="mod">
          <ac:chgData name="Angove.John@Melbourne High" userId="abe37398-4bfd-43db-a5a0-e33b69602db2" providerId="ADAL" clId="{B9EBB164-8065-4624-8947-3DB919A07265}" dt="2024-04-15T13:27:18.668" v="75" actId="20577"/>
          <ac:spMkLst>
            <pc:docMk/>
            <pc:sldMk cId="3884693388" sldId="258"/>
            <ac:spMk id="2" creationId="{46D03EEA-FF9F-8265-8A68-84182D91B4C2}"/>
          </ac:spMkLst>
        </pc:spChg>
      </pc:sldChg>
      <pc:sldChg chg="del">
        <pc:chgData name="Angove.John@Melbourne High" userId="abe37398-4bfd-43db-a5a0-e33b69602db2" providerId="ADAL" clId="{B9EBB164-8065-4624-8947-3DB919A07265}" dt="2024-04-15T13:26:23.833" v="15" actId="47"/>
        <pc:sldMkLst>
          <pc:docMk/>
          <pc:sldMk cId="3692713708" sldId="260"/>
        </pc:sldMkLst>
      </pc:sldChg>
      <pc:sldChg chg="ord">
        <pc:chgData name="Angove.John@Melbourne High" userId="abe37398-4bfd-43db-a5a0-e33b69602db2" providerId="ADAL" clId="{B9EBB164-8065-4624-8947-3DB919A07265}" dt="2024-04-15T13:26:35.280" v="17"/>
        <pc:sldMkLst>
          <pc:docMk/>
          <pc:sldMk cId="1715436484" sldId="263"/>
        </pc:sldMkLst>
      </pc:sldChg>
      <pc:sldChg chg="modSp mod">
        <pc:chgData name="Angove.John@Melbourne High" userId="abe37398-4bfd-43db-a5a0-e33b69602db2" providerId="ADAL" clId="{B9EBB164-8065-4624-8947-3DB919A07265}" dt="2024-04-15T13:27:06.367" v="49" actId="6549"/>
        <pc:sldMkLst>
          <pc:docMk/>
          <pc:sldMk cId="1146052993" sldId="265"/>
        </pc:sldMkLst>
        <pc:spChg chg="mod">
          <ac:chgData name="Angove.John@Melbourne High" userId="abe37398-4bfd-43db-a5a0-e33b69602db2" providerId="ADAL" clId="{B9EBB164-8065-4624-8947-3DB919A07265}" dt="2024-04-15T13:27:03.244" v="48" actId="20577"/>
          <ac:spMkLst>
            <pc:docMk/>
            <pc:sldMk cId="1146052993" sldId="265"/>
            <ac:spMk id="2" creationId="{B096930A-A1A6-06DF-A152-FDFEB422724A}"/>
          </ac:spMkLst>
        </pc:spChg>
        <pc:spChg chg="mod">
          <ac:chgData name="Angove.John@Melbourne High" userId="abe37398-4bfd-43db-a5a0-e33b69602db2" providerId="ADAL" clId="{B9EBB164-8065-4624-8947-3DB919A07265}" dt="2024-04-15T13:27:06.367" v="49" actId="6549"/>
          <ac:spMkLst>
            <pc:docMk/>
            <pc:sldMk cId="1146052993" sldId="265"/>
            <ac:spMk id="3" creationId="{BA7B3B2A-1EF0-60E9-DECB-C2BAF7A6CBBF}"/>
          </ac:spMkLst>
        </pc:spChg>
      </pc:sldChg>
      <pc:sldChg chg="del ord">
        <pc:chgData name="Angove.John@Melbourne High" userId="abe37398-4bfd-43db-a5a0-e33b69602db2" providerId="ADAL" clId="{B9EBB164-8065-4624-8947-3DB919A07265}" dt="2024-04-15T13:27:21.257" v="76" actId="47"/>
        <pc:sldMkLst>
          <pc:docMk/>
          <pc:sldMk cId="2726663332" sldId="267"/>
        </pc:sldMkLst>
      </pc:sldChg>
      <pc:sldChg chg="modSp mod">
        <pc:chgData name="Angove.John@Melbourne High" userId="abe37398-4bfd-43db-a5a0-e33b69602db2" providerId="ADAL" clId="{B9EBB164-8065-4624-8947-3DB919A07265}" dt="2024-04-15T13:27:35.036" v="101" actId="20577"/>
        <pc:sldMkLst>
          <pc:docMk/>
          <pc:sldMk cId="2600781520" sldId="269"/>
        </pc:sldMkLst>
        <pc:spChg chg="mod">
          <ac:chgData name="Angove.John@Melbourne High" userId="abe37398-4bfd-43db-a5a0-e33b69602db2" providerId="ADAL" clId="{B9EBB164-8065-4624-8947-3DB919A07265}" dt="2024-04-15T13:27:35.036" v="101" actId="20577"/>
          <ac:spMkLst>
            <pc:docMk/>
            <pc:sldMk cId="2600781520" sldId="269"/>
            <ac:spMk id="2" creationId="{BF89143F-D94B-82D8-3A85-CB8BC57A090A}"/>
          </ac:spMkLst>
        </pc:spChg>
      </pc:sldChg>
      <pc:sldChg chg="del">
        <pc:chgData name="Angove.John@Melbourne High" userId="abe37398-4bfd-43db-a5a0-e33b69602db2" providerId="ADAL" clId="{B9EBB164-8065-4624-8947-3DB919A07265}" dt="2024-04-15T13:27:45.736" v="102" actId="47"/>
        <pc:sldMkLst>
          <pc:docMk/>
          <pc:sldMk cId="3994661669" sldId="271"/>
        </pc:sldMkLst>
      </pc:sldChg>
      <pc:sldChg chg="modSp mod">
        <pc:chgData name="Angove.John@Melbourne High" userId="abe37398-4bfd-43db-a5a0-e33b69602db2" providerId="ADAL" clId="{B9EBB164-8065-4624-8947-3DB919A07265}" dt="2024-04-15T13:26:10.448" v="14" actId="20577"/>
        <pc:sldMkLst>
          <pc:docMk/>
          <pc:sldMk cId="1963302492" sldId="272"/>
        </pc:sldMkLst>
        <pc:spChg chg="mod">
          <ac:chgData name="Angove.John@Melbourne High" userId="abe37398-4bfd-43db-a5a0-e33b69602db2" providerId="ADAL" clId="{B9EBB164-8065-4624-8947-3DB919A07265}" dt="2024-04-15T13:26:07.346" v="13" actId="20577"/>
          <ac:spMkLst>
            <pc:docMk/>
            <pc:sldMk cId="1963302492" sldId="272"/>
            <ac:spMk id="2" creationId="{4D6F2A80-5E31-41F1-9C43-FDA2433EB216}"/>
          </ac:spMkLst>
        </pc:spChg>
        <pc:spChg chg="mod">
          <ac:chgData name="Angove.John@Melbourne High" userId="abe37398-4bfd-43db-a5a0-e33b69602db2" providerId="ADAL" clId="{B9EBB164-8065-4624-8947-3DB919A07265}" dt="2024-04-15T13:26:10.448" v="14" actId="20577"/>
          <ac:spMkLst>
            <pc:docMk/>
            <pc:sldMk cId="1963302492" sldId="272"/>
            <ac:spMk id="3" creationId="{D0DBA4A4-4198-7438-05AC-B62CDF8CDD47}"/>
          </ac:spMkLst>
        </pc:spChg>
      </pc:sldChg>
    </pc:docChg>
  </pc:docChgLst>
  <pc:docChgLst>
    <pc:chgData name="Angove.John@Melbourne High" userId="abe37398-4bfd-43db-a5a0-e33b69602db2" providerId="ADAL" clId="{69BB378E-DDA8-463E-8CFB-6D3B4A35A21E}"/>
    <pc:docChg chg="custSel modSld sldOrd">
      <pc:chgData name="Angove.John@Melbourne High" userId="abe37398-4bfd-43db-a5a0-e33b69602db2" providerId="ADAL" clId="{69BB378E-DDA8-463E-8CFB-6D3B4A35A21E}" dt="2024-04-15T12:44:41.103" v="75"/>
      <pc:docMkLst>
        <pc:docMk/>
      </pc:docMkLst>
      <pc:sldChg chg="ord">
        <pc:chgData name="Angove.John@Melbourne High" userId="abe37398-4bfd-43db-a5a0-e33b69602db2" providerId="ADAL" clId="{69BB378E-DDA8-463E-8CFB-6D3B4A35A21E}" dt="2024-04-15T12:44:41.103" v="75"/>
        <pc:sldMkLst>
          <pc:docMk/>
          <pc:sldMk cId="3516341779" sldId="257"/>
        </pc:sldMkLst>
      </pc:sldChg>
      <pc:sldChg chg="modSp mod">
        <pc:chgData name="Angove.John@Melbourne High" userId="abe37398-4bfd-43db-a5a0-e33b69602db2" providerId="ADAL" clId="{69BB378E-DDA8-463E-8CFB-6D3B4A35A21E}" dt="2024-04-15T12:44:10.106" v="9" actId="6549"/>
        <pc:sldMkLst>
          <pc:docMk/>
          <pc:sldMk cId="2600781520" sldId="269"/>
        </pc:sldMkLst>
        <pc:spChg chg="mod">
          <ac:chgData name="Angove.John@Melbourne High" userId="abe37398-4bfd-43db-a5a0-e33b69602db2" providerId="ADAL" clId="{69BB378E-DDA8-463E-8CFB-6D3B4A35A21E}" dt="2024-04-15T12:44:08.005" v="8" actId="20577"/>
          <ac:spMkLst>
            <pc:docMk/>
            <pc:sldMk cId="2600781520" sldId="269"/>
            <ac:spMk id="2" creationId="{BF89143F-D94B-82D8-3A85-CB8BC57A090A}"/>
          </ac:spMkLst>
        </pc:spChg>
        <pc:spChg chg="mod">
          <ac:chgData name="Angove.John@Melbourne High" userId="abe37398-4bfd-43db-a5a0-e33b69602db2" providerId="ADAL" clId="{69BB378E-DDA8-463E-8CFB-6D3B4A35A21E}" dt="2024-04-15T12:44:10.106" v="9" actId="6549"/>
          <ac:spMkLst>
            <pc:docMk/>
            <pc:sldMk cId="2600781520" sldId="269"/>
            <ac:spMk id="3" creationId="{4ADB40E2-A51D-8EBC-4273-ACC30CEF42EF}"/>
          </ac:spMkLst>
        </pc:spChg>
      </pc:sldChg>
      <pc:sldChg chg="modSp mod">
        <pc:chgData name="Angove.John@Melbourne High" userId="abe37398-4bfd-43db-a5a0-e33b69602db2" providerId="ADAL" clId="{69BB378E-DDA8-463E-8CFB-6D3B4A35A21E}" dt="2024-04-15T12:44:29.813" v="73" actId="20577"/>
        <pc:sldMkLst>
          <pc:docMk/>
          <pc:sldMk cId="3994661669" sldId="271"/>
        </pc:sldMkLst>
        <pc:spChg chg="mod">
          <ac:chgData name="Angove.John@Melbourne High" userId="abe37398-4bfd-43db-a5a0-e33b69602db2" providerId="ADAL" clId="{69BB378E-DDA8-463E-8CFB-6D3B4A35A21E}" dt="2024-04-15T12:44:29.813" v="73" actId="20577"/>
          <ac:spMkLst>
            <pc:docMk/>
            <pc:sldMk cId="3994661669" sldId="271"/>
            <ac:spMk id="2" creationId="{D5510C48-D562-A1C4-BC51-509BE91778E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B5CF8-CE2B-725D-03CF-FB45EC009F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CF1313-ED7E-79A3-4807-6E52D7FDB8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98B27B-42AF-9D6D-6DA3-03BDE9E90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31D41-890E-4B24-8991-54141A591A6C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65D9B-CDC7-7A7E-5F49-7AA73E8A8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5BB43C-F90B-3ECF-9E2B-D29F520FA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95C1-9317-4174-B04C-7AC75A7E2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102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6687F-1182-5F9C-654A-E76641FDA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AC5018-A819-A265-65DC-57DCDF3200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A97BAC-8490-6513-6A2F-792B4C8A4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31D41-890E-4B24-8991-54141A591A6C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51996-7599-8E33-995F-DE179F4A4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E93B8-7DB7-CA53-3F86-76C4EA30E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95C1-9317-4174-B04C-7AC75A7E2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19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05D856-A8A5-7E0F-6054-048B83CA82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D4BE55-9619-0997-74A4-1882F9B566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7C0487-0AC8-CBCB-AADE-6D97DF554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31D41-890E-4B24-8991-54141A591A6C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6DF8D6-2F06-7717-D642-74C5AF51B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480D8-01F8-7EC9-4DEC-8CAE07B93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95C1-9317-4174-B04C-7AC75A7E2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036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0DAA3-BA92-22BD-1D4E-81D2CAFB2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DB87B-6883-6834-97F6-1D9656150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96EBCE-403D-9217-8339-AC930DD0F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31D41-890E-4B24-8991-54141A591A6C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06718-7997-FC1A-1353-7FE459C2D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F76D7-A724-B0E2-8936-488434047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95C1-9317-4174-B04C-7AC75A7E2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659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19E37-AC41-8DC4-BEE6-88D6871AB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847083-AD1B-EFD8-F435-3773149419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DB17CA-D700-A381-B829-C9AB89031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31D41-890E-4B24-8991-54141A591A6C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590FCF-99DD-D5D7-2D13-6E721891D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8D52CF-5AC0-2914-416D-E032CA9F8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95C1-9317-4174-B04C-7AC75A7E2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103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6F401-50C7-859E-BC18-27E1F3E66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8511C-9996-2D0E-3BA1-A9CCB86201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AD73C7-D992-56D2-E53A-98673A091D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30144D-E7A8-F35E-9705-BB63A9D44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31D41-890E-4B24-8991-54141A591A6C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88F4D0-66FC-D849-67AB-F1A5CDE02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EE80DD-0B68-6849-8DB5-F3D8FE545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95C1-9317-4174-B04C-7AC75A7E2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571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9D07D-F319-3A0C-DAA9-EA07FA58C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CC51B-0E4D-C3CA-D14B-0D9A66A66F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6F4EA6-2CC6-8296-CEF8-6BE3C5DF13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2F1ACD-212A-848B-86DA-16FF424C3F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F7D2D2-E4A6-FB53-730A-34BA02D4E2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A9D21E-65B4-7904-A5AC-27DA8C310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31D41-890E-4B24-8991-54141A591A6C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A6B024-AFEA-07DF-DFC3-F1EDDFAA5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5FEAB5-028C-3414-1FC1-3B7AE677F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95C1-9317-4174-B04C-7AC75A7E2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983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AAF5C-EB7D-F91F-1807-8DAEA0066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B405F5-BCEC-A1D2-BB73-8C053D815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31D41-890E-4B24-8991-54141A591A6C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6B648D-7715-C74F-2A30-EBE7170EC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F13CC9-D37E-57A4-52C3-BD604862B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95C1-9317-4174-B04C-7AC75A7E2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37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7F1CDD-EC0A-1B5D-B8BE-B771733EA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31D41-890E-4B24-8991-54141A591A6C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EABBA7-31BE-E2FE-1138-751FA33F8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4B6BC6-BE1F-3692-9405-831CC4D3C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95C1-9317-4174-B04C-7AC75A7E2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130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1540D-2963-B869-A21F-182D64E6A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20FB2B-B653-5F5C-371A-B02E558A4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C82CF8-E274-3103-E75C-63F97098DB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E3C4B4-1977-5B8A-7EE1-ACAF1B2C2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31D41-890E-4B24-8991-54141A591A6C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9AAFF0-EB42-7C4E-6438-19185E9DA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A8EEDE-5D45-81F0-743E-6E57D878B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95C1-9317-4174-B04C-7AC75A7E2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57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80669-661D-CAE4-F67D-AB81BDF9D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C8AB82-1770-7B47-2B77-51E7700CA0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0137BF-7ECF-461B-E52C-6F939CC973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41DCD7-D42B-9D59-EE27-A2B470F80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31D41-890E-4B24-8991-54141A591A6C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E85FC1-A0D1-BC01-AB0F-32BE602BE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AF8913-AFC3-A380-D585-4A2B1B0DE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95C1-9317-4174-B04C-7AC75A7E2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720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BA9090-8FD1-2420-781C-4804C2505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A2D688-E434-4DBA-4390-AB252E01F7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F90AF-90BA-77B4-2D0B-38B3F07938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6431D41-890E-4B24-8991-54141A591A6C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5D9CCB-7A18-EAAD-9435-E80FC20483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6D8091-1F66-0EA8-AB6A-C3F69E3362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5495C1-9317-4174-B04C-7AC75A7E2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258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48F60-8572-D140-4532-F5B505A91E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AE Exam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32872E-7B06-BEEE-FC2B-D02D88A1F7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0266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6930A-A1A6-06DF-A152-FDFEB4227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Layers Identification Shape/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7B3B2A-1EF0-60E9-DECB-C2BAF7A6C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052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03EEA-FF9F-8265-8A68-84182D91B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 Importing /  Convert to Shape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4BD42B-0166-5CA1-8BD3-9E018C3B4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693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2297A-C140-DD65-61C7-6AE50B009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Blur/3D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F5F69-E529-8444-1B95-648393374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83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9143F-D94B-82D8-3A85-CB8BC57A0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Animations – show text animations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B40E2-A51D-8EBC-4273-ACC30CEF4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7815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F280F-C80B-B809-2ED3-DCC065D7C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 Area Title vs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7F8B5-92DD-54E3-D624-50DE80BDC0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07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9D5E7-5628-8D74-DCDB-E38ED9691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Pics Balance/Rule of Thirds/Scale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74DEB-DE82-6C2F-5CFE-583652102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3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09F3FC-E861-CA38-0BD7-54E16C11E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Copyright Symbols</a:t>
            </a:r>
          </a:p>
        </p:txBody>
      </p:sp>
      <p:pic>
        <p:nvPicPr>
          <p:cNvPr id="4" name="Picture 2" descr="Copyright Considerations - Open Educational Resources at UAlbany -  LibGuides at University at Albany">
            <a:extLst>
              <a:ext uri="{FF2B5EF4-FFF2-40B4-BE49-F238E27FC236}">
                <a16:creationId xmlns:a16="http://schemas.microsoft.com/office/drawing/2014/main" id="{954B4E64-8E85-3748-40B7-077A8408988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77316" y="774887"/>
            <a:ext cx="6780700" cy="5305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6341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A8188-DA6B-E693-AD95-919240A1D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 Render Settings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A0D67-51E5-9936-BA04-8320C7753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Quality</a:t>
            </a:r>
          </a:p>
          <a:p>
            <a:r>
              <a:rPr lang="en-US" dirty="0"/>
              <a:t>Resolution</a:t>
            </a:r>
          </a:p>
          <a:p>
            <a:r>
              <a:rPr lang="en-US" dirty="0"/>
              <a:t>Frame Blending</a:t>
            </a:r>
          </a:p>
          <a:p>
            <a:r>
              <a:rPr lang="en-US" dirty="0"/>
              <a:t>Motion Blue</a:t>
            </a:r>
          </a:p>
          <a:p>
            <a:r>
              <a:rPr lang="en-US" dirty="0"/>
              <a:t>Time Span</a:t>
            </a:r>
          </a:p>
          <a:p>
            <a:r>
              <a:rPr lang="en-US" dirty="0"/>
              <a:t>Frame Rate</a:t>
            </a:r>
          </a:p>
        </p:txBody>
      </p:sp>
    </p:spTree>
    <p:extLst>
      <p:ext uri="{BB962C8B-B14F-4D97-AF65-F5344CB8AC3E}">
        <p14:creationId xmlns:p14="http://schemas.microsoft.com/office/powerpoint/2010/main" val="4187991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F2A80-5E31-41F1-9C43-FDA2433EB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Composition Settings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BA4A4-4198-7438-05AC-B62CDF8CD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302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65E44-7856-7638-25B8-7B875E2D4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Composition Panel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35698-2CEC-1CE1-DE2D-0530F2DC6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Adjust view to 33%</a:t>
            </a:r>
          </a:p>
          <a:p>
            <a:r>
              <a:rPr lang="en-US" dirty="0"/>
              <a:t>Adjust resolution to 50%</a:t>
            </a:r>
          </a:p>
        </p:txBody>
      </p:sp>
    </p:spTree>
    <p:extLst>
      <p:ext uri="{BB962C8B-B14F-4D97-AF65-F5344CB8AC3E}">
        <p14:creationId xmlns:p14="http://schemas.microsoft.com/office/powerpoint/2010/main" val="1715436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C7745-F202-6D9B-243F-35D001D42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Reverse Animation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093CE-5F86-DFC3-EEDD-0835244B56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165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8C3CE-7F1C-3C90-3D38-5B29A6162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Blend Modes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B647EB-BB62-989A-6643-3D3B8195A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997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C3022-1415-2AD2-06EE-FA49474BA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Audio Sources – Reduce Level / Trim Length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E3825-CA7A-5FFE-26CA-13C8685F3C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467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1B929-DFF1-D5AC-C83F-6D7AD9F36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0433BD-E31B-4B36-D7F0-9EC34843B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Tracking</a:t>
            </a:r>
          </a:p>
          <a:p>
            <a:r>
              <a:rPr lang="en-US" dirty="0"/>
              <a:t>Leading</a:t>
            </a:r>
          </a:p>
          <a:p>
            <a:r>
              <a:rPr lang="en-US" dirty="0"/>
              <a:t>Kerning</a:t>
            </a:r>
          </a:p>
          <a:p>
            <a:r>
              <a:rPr lang="en-US" dirty="0"/>
              <a:t>Sup/Sub Script</a:t>
            </a:r>
          </a:p>
          <a:p>
            <a:r>
              <a:rPr lang="en-US" dirty="0"/>
              <a:t>Fill</a:t>
            </a:r>
          </a:p>
          <a:p>
            <a:r>
              <a:rPr lang="en-US" dirty="0"/>
              <a:t>Stroke</a:t>
            </a:r>
          </a:p>
        </p:txBody>
      </p:sp>
    </p:spTree>
    <p:extLst>
      <p:ext uri="{BB962C8B-B14F-4D97-AF65-F5344CB8AC3E}">
        <p14:creationId xmlns:p14="http://schemas.microsoft.com/office/powerpoint/2010/main" val="2457945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88</Words>
  <Application>Microsoft Office PowerPoint</Application>
  <PresentationFormat>Widescreen</PresentationFormat>
  <Paragraphs>29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Aptos</vt:lpstr>
      <vt:lpstr>Aptos Display</vt:lpstr>
      <vt:lpstr>Arial</vt:lpstr>
      <vt:lpstr>Office Theme</vt:lpstr>
      <vt:lpstr>AE Exam Review</vt:lpstr>
      <vt:lpstr>Copyright Symbols</vt:lpstr>
      <vt:lpstr>Custom Render Settings</vt:lpstr>
      <vt:lpstr>Composition Settings</vt:lpstr>
      <vt:lpstr>Composition Panel</vt:lpstr>
      <vt:lpstr>Reverse Animation</vt:lpstr>
      <vt:lpstr>Blend Modes</vt:lpstr>
      <vt:lpstr>Audio Sources – Reduce Level / Trim Length</vt:lpstr>
      <vt:lpstr>Text Options</vt:lpstr>
      <vt:lpstr>Layers Identification Shape/ Motion</vt:lpstr>
      <vt:lpstr>AI Importing /  Convert to Shape</vt:lpstr>
      <vt:lpstr>Motion Blur/3D</vt:lpstr>
      <vt:lpstr>Animations – show text animations</vt:lpstr>
      <vt:lpstr>Safe Area Title vs Action</vt:lpstr>
      <vt:lpstr>Pics Balance/Rule of Thirds/Scale</vt:lpstr>
    </vt:vector>
  </TitlesOfParts>
  <Company>Brevard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AE Exam Review</dc:title>
  <dc:creator>Angove.John@Melbourne High</dc:creator>
  <cp:lastModifiedBy>Angove.John@Melbourne High</cp:lastModifiedBy>
  <cp:revision>1</cp:revision>
  <dcterms:created xsi:type="dcterms:W3CDTF">2024-04-15T12:28:33Z</dcterms:created>
  <dcterms:modified xsi:type="dcterms:W3CDTF">2024-04-15T13:27:49Z</dcterms:modified>
</cp:coreProperties>
</file>